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602B36-8770-482A-9367-A414DD7C93BF}">
  <a:tblStyle styleId="{CA602B36-8770-482A-9367-A414DD7C9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aXQ2lO3ieBA" TargetMode="External"/><Relationship Id="rId5" Type="http://schemas.openxmlformats.org/officeDocument/2006/relationships/hyperlink" Target="http://www.youtube.com/watch?v=aXQ2lO3ieBA" TargetMode="External"/><Relationship Id="rId6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6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https://youtu.be/aXQ2lO3ieBA</a:t>
            </a:r>
            <a:endParaRPr/>
          </a:p>
        </p:txBody>
      </p:sp>
      <p:pic>
        <p:nvPicPr>
          <p:cNvPr descr="From the movie &quot;Pentagon Wars&quot;. Bradley Fighting Vehicle design and development.  Any design engineer will love this scene." id="125" name="Google Shape;125;p21" title="Pentagon Wars - Bradley Fighting Vehicle Evolu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20" y="914400"/>
            <a:ext cx="6400800" cy="361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286000"/>
            <a:ext cx="8595359" cy="17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24" name="Google Shape;224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{CA602B36-8770-482A-9367-A414DD7C93BF}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Scrum Master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manager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{CA602B36-8770-482A-9367-A414DD7C93BF}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owner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Business analyst, Requirements engineer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manager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goal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mission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vision [1]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backlog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Requirements specification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 requirements document (PRD)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28600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